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Black"/>
      <p:bold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Courgette"/>
      <p:regular r:id="rId16"/>
    </p:embeddedFont>
    <p:embeddedFont>
      <p:font typeface="Century Gothic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font" Target="fonts/MontserratBlack-boldItalic.fntdata"/><Relationship Id="rId22" Type="http://schemas.openxmlformats.org/officeDocument/2006/relationships/font" Target="fonts/OpenSans-bold.fntdata"/><Relationship Id="rId10" Type="http://schemas.openxmlformats.org/officeDocument/2006/relationships/font" Target="fonts/MontserratBlack-bold.fntdata"/><Relationship Id="rId21" Type="http://schemas.openxmlformats.org/officeDocument/2006/relationships/font" Target="fonts/OpenSans-regular.fntdata"/><Relationship Id="rId13" Type="http://schemas.openxmlformats.org/officeDocument/2006/relationships/font" Target="fonts/Montserrat-bold.fntdata"/><Relationship Id="rId24" Type="http://schemas.openxmlformats.org/officeDocument/2006/relationships/font" Target="fonts/OpenSans-boldItalic.fntdata"/><Relationship Id="rId12" Type="http://schemas.openxmlformats.org/officeDocument/2006/relationships/font" Target="fonts/Montserrat-regular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Courgette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6ff9b4a4f_0_6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c6ff9b4a4f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71ec57fe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c71ec57f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6ff9b4a4f_0_14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c6ff9b4a4f_0_1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79849" cy="19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59825"/>
            <a:ext cx="63385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1275" y="238000"/>
            <a:ext cx="4492176" cy="4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6200" y="0"/>
            <a:ext cx="10387548" cy="635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200" y="0"/>
            <a:ext cx="3968950" cy="20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1 1">
  <p:cSld name="SECTION_HEADER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623887" y="3442110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3" type="body"/>
          </p:nvPr>
        </p:nvSpPr>
        <p:spPr>
          <a:xfrm>
            <a:off x="4629152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23"/>
          <p:cNvSpPr txBox="1"/>
          <p:nvPr>
            <p:ph idx="4" type="body"/>
          </p:nvPr>
        </p:nvSpPr>
        <p:spPr>
          <a:xfrm>
            <a:off x="4629152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22" name="Google Shape;122;p26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 rot="5400000">
            <a:off x="1349477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 showMasterSp="0">
  <p:cSld name="1_Diapositiva de tí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indent="-314325" lvl="3" marL="18288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/>
        </p:nvSpPr>
        <p:spPr>
          <a:xfrm>
            <a:off x="-67733" y="2243872"/>
            <a:ext cx="9270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419" sz="33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FICHA DE ENTRENAMIENTO Nº2</a:t>
            </a:r>
            <a:endParaRPr b="0" i="0" sz="3300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s-419" sz="3300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rPr>
              <a:t>Mapa del contexto</a:t>
            </a:r>
            <a:endParaRPr b="0" i="0" sz="3300" u="none" cap="none" strike="noStrike">
              <a:solidFill>
                <a:srgbClr val="FFFFFF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/>
          <p:nvPr/>
        </p:nvSpPr>
        <p:spPr>
          <a:xfrm>
            <a:off x="247950" y="589825"/>
            <a:ext cx="8648100" cy="4418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2"/>
          <p:cNvSpPr txBox="1"/>
          <p:nvPr/>
        </p:nvSpPr>
        <p:spPr>
          <a:xfrm>
            <a:off x="4030125" y="98300"/>
            <a:ext cx="486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Uso del </a:t>
            </a:r>
            <a:r>
              <a:rPr lang="es-419" sz="1800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papelógrafo - Mapa del contexto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2"/>
          <p:cNvSpPr/>
          <p:nvPr/>
        </p:nvSpPr>
        <p:spPr>
          <a:xfrm>
            <a:off x="550980" y="759925"/>
            <a:ext cx="2497500" cy="40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Producto: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550975" y="1241550"/>
            <a:ext cx="1211700" cy="83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Función/es: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550975" y="2155175"/>
            <a:ext cx="2497500" cy="68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Necesidad de envasado: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1836700" y="1241550"/>
            <a:ext cx="1211700" cy="83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Usuario/s: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72626" y="759925"/>
            <a:ext cx="405000" cy="40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32"/>
          <p:cNvSpPr/>
          <p:nvPr/>
        </p:nvSpPr>
        <p:spPr>
          <a:xfrm>
            <a:off x="550975" y="3135525"/>
            <a:ext cx="2497500" cy="89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Objetivo del proyecto: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32"/>
          <p:cNvSpPr/>
          <p:nvPr/>
        </p:nvSpPr>
        <p:spPr>
          <a:xfrm>
            <a:off x="72626" y="3575925"/>
            <a:ext cx="405000" cy="40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0" name="Google Shape;160;p32"/>
          <p:cNvGrpSpPr/>
          <p:nvPr/>
        </p:nvGrpSpPr>
        <p:grpSpPr>
          <a:xfrm>
            <a:off x="4195700" y="1302900"/>
            <a:ext cx="2980953" cy="3021410"/>
            <a:chOff x="4239300" y="1286150"/>
            <a:chExt cx="2980953" cy="3021410"/>
          </a:xfrm>
        </p:grpSpPr>
        <p:sp>
          <p:nvSpPr>
            <p:cNvPr id="161" name="Google Shape;161;p32"/>
            <p:cNvSpPr/>
            <p:nvPr/>
          </p:nvSpPr>
          <p:spPr>
            <a:xfrm>
              <a:off x="4369617" y="1424745"/>
              <a:ext cx="2777700" cy="2777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" name="Google Shape;162;p32"/>
            <p:cNvCxnSpPr/>
            <p:nvPr/>
          </p:nvCxnSpPr>
          <p:spPr>
            <a:xfrm>
              <a:off x="5751471" y="1286150"/>
              <a:ext cx="0" cy="209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32"/>
            <p:cNvCxnSpPr/>
            <p:nvPr/>
          </p:nvCxnSpPr>
          <p:spPr>
            <a:xfrm>
              <a:off x="5782478" y="4097860"/>
              <a:ext cx="0" cy="209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32"/>
            <p:cNvCxnSpPr/>
            <p:nvPr/>
          </p:nvCxnSpPr>
          <p:spPr>
            <a:xfrm>
              <a:off x="4239300" y="2885162"/>
              <a:ext cx="218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32"/>
            <p:cNvCxnSpPr/>
            <p:nvPr/>
          </p:nvCxnSpPr>
          <p:spPr>
            <a:xfrm>
              <a:off x="7001853" y="2813605"/>
              <a:ext cx="218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32"/>
            <p:cNvCxnSpPr/>
            <p:nvPr/>
          </p:nvCxnSpPr>
          <p:spPr>
            <a:xfrm flipH="1" rot="10800000">
              <a:off x="6657053" y="1743309"/>
              <a:ext cx="154500" cy="148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32"/>
            <p:cNvCxnSpPr/>
            <p:nvPr/>
          </p:nvCxnSpPr>
          <p:spPr>
            <a:xfrm flipH="1" rot="10800000">
              <a:off x="4729290" y="3812960"/>
              <a:ext cx="154500" cy="148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32"/>
            <p:cNvCxnSpPr/>
            <p:nvPr/>
          </p:nvCxnSpPr>
          <p:spPr>
            <a:xfrm rot="10800000">
              <a:off x="6553574" y="3812955"/>
              <a:ext cx="154500" cy="148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32"/>
            <p:cNvCxnSpPr/>
            <p:nvPr/>
          </p:nvCxnSpPr>
          <p:spPr>
            <a:xfrm rot="10800000">
              <a:off x="4653077" y="1795353"/>
              <a:ext cx="154500" cy="148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" name="Google Shape;170;p32"/>
            <p:cNvSpPr txBox="1"/>
            <p:nvPr/>
          </p:nvSpPr>
          <p:spPr>
            <a:xfrm>
              <a:off x="4369631" y="2606067"/>
              <a:ext cx="277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CICLO DE VIDA</a:t>
              </a:r>
              <a:endParaRPr/>
            </a:p>
          </p:txBody>
        </p:sp>
      </p:grpSp>
      <p:sp>
        <p:nvSpPr>
          <p:cNvPr id="171" name="Google Shape;171;p32"/>
          <p:cNvSpPr/>
          <p:nvPr/>
        </p:nvSpPr>
        <p:spPr>
          <a:xfrm>
            <a:off x="5024825" y="916200"/>
            <a:ext cx="1322700" cy="405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s-419" sz="1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ETAPAS CV </a:t>
            </a:r>
            <a:endParaRPr b="1" i="0" sz="1100" u="none" cap="none" strike="noStrik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5483676" y="1591975"/>
            <a:ext cx="405000" cy="40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3A</a:t>
            </a:r>
            <a:endParaRPr b="1"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6653151" y="755025"/>
            <a:ext cx="405000" cy="405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3B</a:t>
            </a:r>
            <a:endParaRPr b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4" name="Google Shape;174;p32"/>
          <p:cNvCxnSpPr/>
          <p:nvPr/>
        </p:nvCxnSpPr>
        <p:spPr>
          <a:xfrm>
            <a:off x="6653151" y="130290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32"/>
          <p:cNvCxnSpPr/>
          <p:nvPr/>
        </p:nvCxnSpPr>
        <p:spPr>
          <a:xfrm>
            <a:off x="6653151" y="144743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32"/>
          <p:cNvCxnSpPr/>
          <p:nvPr/>
        </p:nvCxnSpPr>
        <p:spPr>
          <a:xfrm>
            <a:off x="6653151" y="159197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32"/>
          <p:cNvSpPr/>
          <p:nvPr/>
        </p:nvSpPr>
        <p:spPr>
          <a:xfrm>
            <a:off x="7058150" y="755025"/>
            <a:ext cx="1322700" cy="405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s-419" sz="1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ACTORES / STAKEHOLDERS</a:t>
            </a:r>
            <a:endParaRPr b="1" i="0" sz="1100" u="none" cap="none" strike="noStrik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8" name="Google Shape;178;p32"/>
          <p:cNvCxnSpPr/>
          <p:nvPr/>
        </p:nvCxnSpPr>
        <p:spPr>
          <a:xfrm>
            <a:off x="6941901" y="356210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2"/>
          <p:cNvCxnSpPr/>
          <p:nvPr/>
        </p:nvCxnSpPr>
        <p:spPr>
          <a:xfrm>
            <a:off x="6941901" y="370663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2"/>
          <p:cNvCxnSpPr/>
          <p:nvPr/>
        </p:nvCxnSpPr>
        <p:spPr>
          <a:xfrm>
            <a:off x="6941901" y="385117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32"/>
          <p:cNvCxnSpPr/>
          <p:nvPr/>
        </p:nvCxnSpPr>
        <p:spPr>
          <a:xfrm>
            <a:off x="4110151" y="455747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2"/>
          <p:cNvCxnSpPr/>
          <p:nvPr/>
        </p:nvCxnSpPr>
        <p:spPr>
          <a:xfrm>
            <a:off x="4110151" y="4702013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32"/>
          <p:cNvCxnSpPr/>
          <p:nvPr/>
        </p:nvCxnSpPr>
        <p:spPr>
          <a:xfrm>
            <a:off x="4110151" y="484655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32"/>
          <p:cNvCxnSpPr/>
          <p:nvPr/>
        </p:nvCxnSpPr>
        <p:spPr>
          <a:xfrm>
            <a:off x="3122426" y="199697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32"/>
          <p:cNvCxnSpPr/>
          <p:nvPr/>
        </p:nvCxnSpPr>
        <p:spPr>
          <a:xfrm>
            <a:off x="3122426" y="2141513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3122426" y="228605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2"/>
          <p:cNvCxnSpPr>
            <a:stCxn id="173" idx="1"/>
            <a:endCxn id="172" idx="3"/>
          </p:cNvCxnSpPr>
          <p:nvPr/>
        </p:nvCxnSpPr>
        <p:spPr>
          <a:xfrm flipH="1">
            <a:off x="5888751" y="957525"/>
            <a:ext cx="764400" cy="837000"/>
          </a:xfrm>
          <a:prstGeom prst="curvedConnector3">
            <a:avLst>
              <a:gd fmla="val 50005" name="adj1"/>
            </a:avLst>
          </a:prstGeom>
          <a:noFill/>
          <a:ln cap="flat" cmpd="sng" w="19050">
            <a:solidFill>
              <a:srgbClr val="FABB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32"/>
          <p:cNvSpPr/>
          <p:nvPr/>
        </p:nvSpPr>
        <p:spPr>
          <a:xfrm>
            <a:off x="7346900" y="3527150"/>
            <a:ext cx="1395600" cy="50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s-419" sz="1100">
                <a:solidFill>
                  <a:srgbClr val="CC0000"/>
                </a:solidFill>
                <a:latin typeface="Courgette"/>
                <a:ea typeface="Courgette"/>
                <a:cs typeface="Courgette"/>
                <a:sym typeface="Courgette"/>
              </a:rPr>
              <a:t>relevantes en el avance del proyecto</a:t>
            </a:r>
            <a:endParaRPr b="1" i="0" sz="1100" u="none" cap="none" strike="noStrike">
              <a:solidFill>
                <a:srgbClr val="CC0000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89" name="Google Shape;189;p32"/>
          <p:cNvSpPr/>
          <p:nvPr/>
        </p:nvSpPr>
        <p:spPr>
          <a:xfrm>
            <a:off x="7020050" y="3510012"/>
            <a:ext cx="248700" cy="2487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6941901" y="3012550"/>
            <a:ext cx="405000" cy="405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3C</a:t>
            </a:r>
            <a:endParaRPr b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7346900" y="3012550"/>
            <a:ext cx="1322700" cy="405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s-419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DESTACAR</a:t>
            </a:r>
            <a:r>
              <a:rPr b="1" lang="es-419" sz="1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ACTORES / STAKEHOLDERS</a:t>
            </a:r>
            <a:endParaRPr b="1" i="0" sz="1100" u="none" cap="none" strike="noStrik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3947000" y="1955839"/>
            <a:ext cx="248700" cy="2487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3947000" y="4502600"/>
            <a:ext cx="248700" cy="2487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550975" y="4111427"/>
            <a:ext cx="2497500" cy="68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Líneas fuerzas::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/>
          <p:nvPr/>
        </p:nvSpPr>
        <p:spPr>
          <a:xfrm>
            <a:off x="247950" y="589825"/>
            <a:ext cx="8648100" cy="4418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4030125" y="98300"/>
            <a:ext cx="486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Uso del </a:t>
            </a:r>
            <a:r>
              <a:rPr lang="es-419" sz="1800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papelógrafo - Mapa del contexto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550975" y="759925"/>
            <a:ext cx="2817600" cy="408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DIAGRAMA DEL </a:t>
            </a:r>
            <a:r>
              <a:rPr b="1" lang="es-419" sz="1200">
                <a:latin typeface="Century Gothic"/>
                <a:ea typeface="Century Gothic"/>
                <a:cs typeface="Century Gothic"/>
                <a:sym typeface="Century Gothic"/>
              </a:rPr>
              <a:t>PROCESO DE INNOVACIÓN ACTUAL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2482725" y="2873255"/>
            <a:ext cx="1547400" cy="52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s-419" sz="1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DESTACAR </a:t>
            </a:r>
            <a:r>
              <a:rPr b="1" lang="es-419" sz="1100">
                <a:solidFill>
                  <a:srgbClr val="009B96"/>
                </a:solidFill>
                <a:latin typeface="Open Sans"/>
                <a:ea typeface="Open Sans"/>
                <a:cs typeface="Open Sans"/>
                <a:sym typeface="Open Sans"/>
              </a:rPr>
              <a:t>OPORTUNIDADES </a:t>
            </a:r>
            <a:r>
              <a:rPr b="1" lang="es-419" sz="1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Y </a:t>
            </a:r>
            <a:r>
              <a:rPr b="1" lang="es-419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DESAFÍOS </a:t>
            </a:r>
            <a:endParaRPr b="1" i="0" sz="11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2582276" y="2391480"/>
            <a:ext cx="405000" cy="40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72626" y="759925"/>
            <a:ext cx="405000" cy="40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5" name="Google Shape;205;p33"/>
          <p:cNvCxnSpPr/>
          <p:nvPr/>
        </p:nvCxnSpPr>
        <p:spPr>
          <a:xfrm>
            <a:off x="1672076" y="3940163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33"/>
          <p:cNvCxnSpPr/>
          <p:nvPr/>
        </p:nvCxnSpPr>
        <p:spPr>
          <a:xfrm>
            <a:off x="1672076" y="408470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3"/>
          <p:cNvCxnSpPr/>
          <p:nvPr/>
        </p:nvCxnSpPr>
        <p:spPr>
          <a:xfrm>
            <a:off x="1672076" y="422923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33"/>
          <p:cNvCxnSpPr/>
          <p:nvPr/>
        </p:nvCxnSpPr>
        <p:spPr>
          <a:xfrm>
            <a:off x="1672076" y="205215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33"/>
          <p:cNvCxnSpPr/>
          <p:nvPr/>
        </p:nvCxnSpPr>
        <p:spPr>
          <a:xfrm>
            <a:off x="1672076" y="219668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33"/>
          <p:cNvCxnSpPr/>
          <p:nvPr/>
        </p:nvCxnSpPr>
        <p:spPr>
          <a:xfrm>
            <a:off x="1672076" y="234122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33"/>
          <p:cNvCxnSpPr/>
          <p:nvPr/>
        </p:nvCxnSpPr>
        <p:spPr>
          <a:xfrm>
            <a:off x="1672076" y="144743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3"/>
          <p:cNvCxnSpPr/>
          <p:nvPr/>
        </p:nvCxnSpPr>
        <p:spPr>
          <a:xfrm>
            <a:off x="1672076" y="159197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3"/>
          <p:cNvCxnSpPr/>
          <p:nvPr/>
        </p:nvCxnSpPr>
        <p:spPr>
          <a:xfrm>
            <a:off x="1672076" y="1736513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33"/>
          <p:cNvCxnSpPr>
            <a:stCxn id="215" idx="6"/>
            <a:endCxn id="203" idx="1"/>
          </p:cNvCxnSpPr>
          <p:nvPr/>
        </p:nvCxnSpPr>
        <p:spPr>
          <a:xfrm>
            <a:off x="1920775" y="1591987"/>
            <a:ext cx="661500" cy="1002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009B9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33"/>
          <p:cNvSpPr/>
          <p:nvPr/>
        </p:nvSpPr>
        <p:spPr>
          <a:xfrm>
            <a:off x="2596425" y="2018239"/>
            <a:ext cx="248700" cy="2487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1672075" y="1467637"/>
            <a:ext cx="248700" cy="248700"/>
          </a:xfrm>
          <a:prstGeom prst="ellipse">
            <a:avLst/>
          </a:prstGeom>
          <a:solidFill>
            <a:srgbClr val="009B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2596425" y="3844600"/>
            <a:ext cx="248700" cy="248700"/>
          </a:xfrm>
          <a:prstGeom prst="ellipse">
            <a:avLst/>
          </a:prstGeom>
          <a:solidFill>
            <a:srgbClr val="009B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18" name="Google Shape;218;p33"/>
          <p:cNvCxnSpPr/>
          <p:nvPr/>
        </p:nvCxnSpPr>
        <p:spPr>
          <a:xfrm>
            <a:off x="1672076" y="307235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3"/>
          <p:cNvCxnSpPr/>
          <p:nvPr/>
        </p:nvCxnSpPr>
        <p:spPr>
          <a:xfrm>
            <a:off x="1672076" y="321688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33"/>
          <p:cNvCxnSpPr/>
          <p:nvPr/>
        </p:nvCxnSpPr>
        <p:spPr>
          <a:xfrm>
            <a:off x="1672076" y="336142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33"/>
          <p:cNvSpPr/>
          <p:nvPr/>
        </p:nvSpPr>
        <p:spPr>
          <a:xfrm>
            <a:off x="4401550" y="755575"/>
            <a:ext cx="2817600" cy="408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Century Gothic"/>
                <a:ea typeface="Century Gothic"/>
                <a:cs typeface="Century Gothic"/>
                <a:sym typeface="Century Gothic"/>
              </a:rPr>
              <a:t>DIAGRAMA DEL </a:t>
            </a:r>
            <a:r>
              <a:rPr b="1" lang="es-419" sz="1200">
                <a:latin typeface="Century Gothic"/>
                <a:ea typeface="Century Gothic"/>
                <a:cs typeface="Century Gothic"/>
                <a:sym typeface="Century Gothic"/>
              </a:rPr>
              <a:t>PROCESO DE COMUNICACIÓN INTERNA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3923201" y="755575"/>
            <a:ext cx="405000" cy="40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7780500" y="1478200"/>
            <a:ext cx="1547400" cy="52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s-419" sz="1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DESTACAR </a:t>
            </a:r>
            <a:r>
              <a:rPr b="1" lang="es-419" sz="1100">
                <a:solidFill>
                  <a:srgbClr val="009B96"/>
                </a:solidFill>
                <a:latin typeface="Open Sans"/>
                <a:ea typeface="Open Sans"/>
                <a:cs typeface="Open Sans"/>
                <a:sym typeface="Open Sans"/>
              </a:rPr>
              <a:t>OPORTUNIDADES </a:t>
            </a:r>
            <a:r>
              <a:rPr b="1" lang="es-419" sz="1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Y </a:t>
            </a:r>
            <a:r>
              <a:rPr b="1" lang="es-419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DESAFÍOS </a:t>
            </a:r>
            <a:endParaRPr b="1" i="0" sz="11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4" name="Google Shape;224;p33"/>
          <p:cNvCxnSpPr/>
          <p:nvPr/>
        </p:nvCxnSpPr>
        <p:spPr>
          <a:xfrm>
            <a:off x="5827451" y="3935813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3"/>
          <p:cNvCxnSpPr/>
          <p:nvPr/>
        </p:nvCxnSpPr>
        <p:spPr>
          <a:xfrm>
            <a:off x="5827451" y="408035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3"/>
          <p:cNvCxnSpPr/>
          <p:nvPr/>
        </p:nvCxnSpPr>
        <p:spPr>
          <a:xfrm>
            <a:off x="5827451" y="422488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3"/>
          <p:cNvCxnSpPr/>
          <p:nvPr/>
        </p:nvCxnSpPr>
        <p:spPr>
          <a:xfrm>
            <a:off x="5827451" y="220020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3"/>
          <p:cNvCxnSpPr/>
          <p:nvPr/>
        </p:nvCxnSpPr>
        <p:spPr>
          <a:xfrm>
            <a:off x="5827451" y="234473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33"/>
          <p:cNvCxnSpPr/>
          <p:nvPr/>
        </p:nvCxnSpPr>
        <p:spPr>
          <a:xfrm>
            <a:off x="5827451" y="248927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33"/>
          <p:cNvCxnSpPr/>
          <p:nvPr/>
        </p:nvCxnSpPr>
        <p:spPr>
          <a:xfrm>
            <a:off x="5827451" y="144308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3"/>
          <p:cNvCxnSpPr/>
          <p:nvPr/>
        </p:nvCxnSpPr>
        <p:spPr>
          <a:xfrm>
            <a:off x="5827451" y="158762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33"/>
          <p:cNvCxnSpPr/>
          <p:nvPr/>
        </p:nvCxnSpPr>
        <p:spPr>
          <a:xfrm>
            <a:off x="5827451" y="1732163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3"/>
          <p:cNvCxnSpPr>
            <a:stCxn id="234" idx="6"/>
            <a:endCxn id="235" idx="1"/>
          </p:cNvCxnSpPr>
          <p:nvPr/>
        </p:nvCxnSpPr>
        <p:spPr>
          <a:xfrm flipH="1" rot="10800000">
            <a:off x="7000500" y="1207475"/>
            <a:ext cx="780000" cy="524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009B9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5" name="Google Shape;235;p33"/>
          <p:cNvSpPr/>
          <p:nvPr/>
        </p:nvSpPr>
        <p:spPr>
          <a:xfrm>
            <a:off x="7780501" y="1004875"/>
            <a:ext cx="405000" cy="405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6751800" y="2318689"/>
            <a:ext cx="248700" cy="2487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6751800" y="1607825"/>
            <a:ext cx="248700" cy="248700"/>
          </a:xfrm>
          <a:prstGeom prst="ellipse">
            <a:avLst/>
          </a:prstGeom>
          <a:solidFill>
            <a:srgbClr val="009B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6751800" y="3840250"/>
            <a:ext cx="248700" cy="248700"/>
          </a:xfrm>
          <a:prstGeom prst="ellipse">
            <a:avLst/>
          </a:prstGeom>
          <a:solidFill>
            <a:srgbClr val="009B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38" name="Google Shape;238;p33"/>
          <p:cNvCxnSpPr/>
          <p:nvPr/>
        </p:nvCxnSpPr>
        <p:spPr>
          <a:xfrm>
            <a:off x="5827451" y="3068000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5827451" y="321253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3"/>
          <p:cNvCxnSpPr/>
          <p:nvPr/>
        </p:nvCxnSpPr>
        <p:spPr>
          <a:xfrm>
            <a:off x="5827451" y="3357075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33"/>
          <p:cNvSpPr/>
          <p:nvPr/>
        </p:nvSpPr>
        <p:spPr>
          <a:xfrm>
            <a:off x="768475" y="1468463"/>
            <a:ext cx="598200" cy="5232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33"/>
          <p:cNvCxnSpPr>
            <a:stCxn id="241" idx="2"/>
            <a:endCxn id="243" idx="0"/>
          </p:cNvCxnSpPr>
          <p:nvPr/>
        </p:nvCxnSpPr>
        <p:spPr>
          <a:xfrm>
            <a:off x="1067575" y="1991663"/>
            <a:ext cx="0" cy="5640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33"/>
          <p:cNvSpPr/>
          <p:nvPr/>
        </p:nvSpPr>
        <p:spPr>
          <a:xfrm>
            <a:off x="768475" y="2555638"/>
            <a:ext cx="598200" cy="3693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4761075" y="1414363"/>
            <a:ext cx="598200" cy="5232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33"/>
          <p:cNvCxnSpPr>
            <a:stCxn id="244" idx="2"/>
            <a:endCxn id="246" idx="0"/>
          </p:cNvCxnSpPr>
          <p:nvPr/>
        </p:nvCxnSpPr>
        <p:spPr>
          <a:xfrm>
            <a:off x="5060175" y="1937563"/>
            <a:ext cx="0" cy="5640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33"/>
          <p:cNvSpPr/>
          <p:nvPr/>
        </p:nvSpPr>
        <p:spPr>
          <a:xfrm>
            <a:off x="4761075" y="2501538"/>
            <a:ext cx="598200" cy="3693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